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6" r:id="rId15"/>
    <p:sldId id="266" r:id="rId16"/>
    <p:sldId id="277" r:id="rId17"/>
    <p:sldId id="269" r:id="rId18"/>
    <p:sldId id="271"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86082" autoAdjust="0"/>
  </p:normalViewPr>
  <p:slideViewPr>
    <p:cSldViewPr snapToGrid="0" snapToObjects="1">
      <p:cViewPr varScale="1">
        <p:scale>
          <a:sx n="73" d="100"/>
          <a:sy n="73" d="100"/>
        </p:scale>
        <p:origin x="84" y="19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32313534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2/25/2019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a:t>
            </a:r>
            <a:r>
              <a:rPr lang="en-US"/>
              <a:t>some iteration</a:t>
            </a:r>
            <a:endParaRPr lang="en-US" dirty="0"/>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6737</TotalTime>
  <Words>1818</Words>
  <Application>Microsoft Office PowerPoint</Application>
  <PresentationFormat>Widescreen</PresentationFormat>
  <Paragraphs>272</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IDART Process</vt:lpstr>
      <vt:lpstr>System Information and Weaknesses</vt:lpstr>
      <vt:lpstr>IDART Process</vt:lpstr>
      <vt:lpstr>Attack Paths</vt:lpstr>
      <vt:lpstr>Assessing Risk as a Whole</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164</cp:revision>
  <dcterms:created xsi:type="dcterms:W3CDTF">2017-10-14T01:15:26Z</dcterms:created>
  <dcterms:modified xsi:type="dcterms:W3CDTF">2019-02-25T21:55:35Z</dcterms:modified>
</cp:coreProperties>
</file>